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5E373-2843-4433-B406-472A8C7E3C06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91F4-06C4-4B7E-B5A6-16A29299EEA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117180" cy="2160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      ООО </a:t>
            </a:r>
            <a:r>
              <a:rPr lang="ru-RU" sz="5300" dirty="0"/>
              <a:t>«ЕВРОТУР»</a:t>
            </a:r>
            <a:br>
              <a:rPr lang="ru-RU" sz="5300" dirty="0"/>
            </a:br>
            <a:r>
              <a:rPr lang="ru-RU" sz="5300" dirty="0" smtClean="0"/>
              <a:t>      представляет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591" y="2996952"/>
            <a:ext cx="8557151" cy="22313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интерактивный парк</a:t>
            </a:r>
          </a:p>
          <a:p>
            <a:pPr algn="ctr"/>
            <a:endParaRPr lang="ru-RU" sz="2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6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АЛЛЕЯ </a:t>
            </a:r>
            <a:r>
              <a:rPr lang="ru-RU" sz="6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СКАЗОК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7"/>
          <a:stretch/>
        </p:blipFill>
        <p:spPr>
          <a:xfrm>
            <a:off x="251520" y="260648"/>
            <a:ext cx="244308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30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5113" cy="2033196"/>
          </a:xfrm>
        </p:spPr>
        <p:txBody>
          <a:bodyPr/>
          <a:lstStyle/>
          <a:p>
            <a:r>
              <a:rPr lang="ru-RU" sz="2800" dirty="0"/>
              <a:t>Ждём Вас в гости</a:t>
            </a:r>
            <a:br>
              <a:rPr lang="ru-RU" sz="2800" dirty="0"/>
            </a:br>
            <a:r>
              <a:rPr lang="ru-RU" sz="2800" dirty="0"/>
              <a:t>в «Аллее сказок»</a:t>
            </a:r>
            <a:br>
              <a:rPr lang="ru-RU" sz="2800" dirty="0"/>
            </a:br>
            <a:r>
              <a:rPr lang="ru-RU" sz="2800" dirty="0"/>
              <a:t>Борский р-н, пос. Октябрьский (рядом с б/о «Альбатрос»)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276872"/>
            <a:ext cx="5472495" cy="41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1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2592288"/>
          </a:xfrm>
        </p:spPr>
        <p:txBody>
          <a:bodyPr/>
          <a:lstStyle/>
          <a:p>
            <a:r>
              <a:rPr lang="ru-RU" sz="2800" b="1" dirty="0">
                <a:solidFill>
                  <a:srgbClr val="FFC000"/>
                </a:solidFill>
              </a:rPr>
              <a:t>Предварительное бронирование!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dirty="0"/>
              <a:t>ООО «ЕВРОТУР»</a:t>
            </a:r>
            <a:br>
              <a:rPr lang="ru-RU" sz="2800" dirty="0"/>
            </a:br>
            <a:r>
              <a:rPr lang="ru-RU" sz="2800" dirty="0"/>
              <a:t>г. Нижний Новгород</a:t>
            </a:r>
            <a:br>
              <a:rPr lang="ru-RU" sz="2800" dirty="0"/>
            </a:br>
            <a:r>
              <a:rPr lang="ru-RU" sz="2800" dirty="0"/>
              <a:t>ул. Октябрьская, д. 9а</a:t>
            </a:r>
            <a:br>
              <a:rPr lang="ru-RU" sz="2800" dirty="0"/>
            </a:br>
            <a:r>
              <a:rPr lang="ru-RU" sz="2800" dirty="0"/>
              <a:t>(831) 461-90-40, 410-70-50</a:t>
            </a:r>
            <a:br>
              <a:rPr lang="ru-RU" sz="2800" dirty="0"/>
            </a:br>
            <a:r>
              <a:rPr lang="ru-RU" sz="2800" b="1" dirty="0">
                <a:solidFill>
                  <a:srgbClr val="FFC000"/>
                </a:solidFill>
              </a:rPr>
              <a:t>www.euronn.ru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5401524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46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 декабря 2014 года мы начали принимать первых посетителей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" b="6467"/>
          <a:stretch/>
        </p:blipFill>
        <p:spPr>
          <a:xfrm>
            <a:off x="1043608" y="1934712"/>
            <a:ext cx="3845714" cy="470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t="5231" r="27207" b="15933"/>
          <a:stretch/>
        </p:blipFill>
        <p:spPr>
          <a:xfrm>
            <a:off x="5364087" y="1930963"/>
            <a:ext cx="2270545" cy="470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21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67011" cy="2088232"/>
          </a:xfrm>
        </p:spPr>
        <p:txBody>
          <a:bodyPr anchor="t"/>
          <a:lstStyle/>
          <a:p>
            <a:r>
              <a:rPr lang="ru-RU" sz="2000" dirty="0"/>
              <a:t>За это время в «Аллее сказок» были успешно проведены следующие интерактивные представления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FFC000"/>
                </a:solidFill>
              </a:rPr>
              <a:t>«Страшная тайна Кощея, или Волшебные приключения </a:t>
            </a:r>
            <a:r>
              <a:rPr lang="ru-RU" sz="2400" b="1" dirty="0" err="1">
                <a:solidFill>
                  <a:srgbClr val="FFC000"/>
                </a:solidFill>
              </a:rPr>
              <a:t>Финиста</a:t>
            </a:r>
            <a:r>
              <a:rPr lang="ru-RU" sz="2400" b="1" dirty="0">
                <a:solidFill>
                  <a:srgbClr val="FFC000"/>
                </a:solidFill>
              </a:rPr>
              <a:t> Ясна-Сокола и дочки Кощея»</a:t>
            </a:r>
            <a:r>
              <a:rPr lang="ru-RU" sz="2400" dirty="0"/>
              <a:t> </a:t>
            </a:r>
            <a:r>
              <a:rPr lang="ru-RU" sz="2000" dirty="0"/>
              <a:t>декабрь 2014 – январь 2015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t="16415" r="16629" b="12094"/>
          <a:stretch/>
        </p:blipFill>
        <p:spPr>
          <a:xfrm>
            <a:off x="1471463" y="2492896"/>
            <a:ext cx="5838308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29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67011" cy="864096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«</a:t>
            </a:r>
            <a:r>
              <a:rPr lang="ru-RU" sz="2400" b="1" dirty="0">
                <a:solidFill>
                  <a:srgbClr val="FFC000"/>
                </a:solidFill>
              </a:rPr>
              <a:t>Обалденная масленица в «Аллее сказок» 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000" dirty="0" smtClean="0"/>
              <a:t>март </a:t>
            </a:r>
            <a:r>
              <a:rPr lang="ru-RU" sz="2000" dirty="0"/>
              <a:t>2015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784">
            <a:off x="3962924" y="868441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479">
            <a:off x="3894113" y="3937678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 r="16468" b="12460"/>
          <a:stretch/>
        </p:blipFill>
        <p:spPr>
          <a:xfrm rot="20982715">
            <a:off x="734487" y="1452922"/>
            <a:ext cx="3007179" cy="350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15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528" y="548680"/>
            <a:ext cx="7667011" cy="1080120"/>
          </a:xfrm>
        </p:spPr>
        <p:txBody>
          <a:bodyPr anchor="t"/>
          <a:lstStyle/>
          <a:p>
            <a:r>
              <a:rPr lang="ru-RU" sz="2400" b="1" dirty="0">
                <a:solidFill>
                  <a:srgbClr val="FFC000"/>
                </a:solidFill>
              </a:rPr>
              <a:t>«Тайна потерянной книги»</a:t>
            </a:r>
            <a:r>
              <a:rPr lang="ru-RU" sz="24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май </a:t>
            </a:r>
            <a:r>
              <a:rPr lang="ru-RU" sz="2000" dirty="0"/>
              <a:t>2015 (для выпускников начальных классов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070">
            <a:off x="3653398" y="3840017"/>
            <a:ext cx="4813043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127">
            <a:off x="3641408" y="172012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30829"/>
            <a:ext cx="2827317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670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67011" cy="864096"/>
          </a:xfrm>
        </p:spPr>
        <p:txBody>
          <a:bodyPr anchor="t"/>
          <a:lstStyle/>
          <a:p>
            <a:r>
              <a:rPr lang="ru-RU" sz="2400" b="1" dirty="0">
                <a:solidFill>
                  <a:srgbClr val="FFC000"/>
                </a:solidFill>
              </a:rPr>
              <a:t>«Там на неведомых дорожках»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000" dirty="0"/>
              <a:t>декабрь 2015 – январь 2016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784">
            <a:off x="4175493" y="795923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479">
            <a:off x="3919110" y="3772563"/>
            <a:ext cx="3559097" cy="266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414">
            <a:off x="-100550" y="2074447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51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67011" cy="864096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«</a:t>
            </a:r>
            <a:r>
              <a:rPr lang="ru-RU" sz="2400" b="1" dirty="0">
                <a:solidFill>
                  <a:srgbClr val="FFC000"/>
                </a:solidFill>
              </a:rPr>
              <a:t>Масленичное многоборье в «Аллее сказок» </a:t>
            </a:r>
            <a:r>
              <a:rPr lang="ru-RU" sz="2000" b="1" dirty="0" smtClean="0">
                <a:solidFill>
                  <a:srgbClr val="FFC000"/>
                </a:solidFill>
              </a:rPr>
              <a:t/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dirty="0" smtClean="0"/>
              <a:t>март </a:t>
            </a:r>
            <a:r>
              <a:rPr lang="ru-RU" sz="2000" dirty="0"/>
              <a:t>2016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4" t="-287"/>
          <a:stretch/>
        </p:blipFill>
        <p:spPr>
          <a:xfrm rot="5095221">
            <a:off x="3294969" y="3760515"/>
            <a:ext cx="294741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7551" r="10835" b="34410"/>
          <a:stretch/>
        </p:blipFill>
        <p:spPr>
          <a:xfrm rot="585479">
            <a:off x="4548500" y="1073032"/>
            <a:ext cx="388421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5443">
            <a:off x="-104899" y="2466773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46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25113" cy="1241108"/>
          </a:xfrm>
        </p:spPr>
        <p:txBody>
          <a:bodyPr/>
          <a:lstStyle/>
          <a:p>
            <a:r>
              <a:rPr lang="ru-RU" sz="2800" dirty="0">
                <a:latin typeface="+mn-lt"/>
              </a:rPr>
              <a:t>В конце каждого мероприятия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всех </a:t>
            </a:r>
            <a:r>
              <a:rPr lang="ru-RU" sz="2800" dirty="0">
                <a:latin typeface="+mn-lt"/>
              </a:rPr>
              <a:t>ожидает дивное чаепитие с необычным пирогом от Бабуси-</a:t>
            </a:r>
            <a:r>
              <a:rPr lang="ru-RU" sz="2800" dirty="0" err="1">
                <a:latin typeface="+mn-lt"/>
              </a:rPr>
              <a:t>Ягуси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2973">
            <a:off x="138729" y="2372110"/>
            <a:ext cx="4319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636">
            <a:off x="4771933" y="1988840"/>
            <a:ext cx="32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92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180">
            <a:off x="3162668" y="4197201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655">
            <a:off x="4267892" y="1362030"/>
            <a:ext cx="3360001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>
          <a:xfrm rot="776893">
            <a:off x="430867" y="1847223"/>
            <a:ext cx="2707584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18864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Все в лучших русским традициях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с героями русских народных сказок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146</TotalTime>
  <Words>81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      ООО «ЕВРОТУР»       представляет  </vt:lpstr>
      <vt:lpstr>С декабря 2014 года мы начали принимать первых посетителей</vt:lpstr>
      <vt:lpstr>За это время в «Аллее сказок» были успешно проведены следующие интерактивные представления:  «Страшная тайна Кощея, или Волшебные приключения Финиста Ясна-Сокола и дочки Кощея» декабрь 2014 – январь 2015    </vt:lpstr>
      <vt:lpstr>«Обалденная масленица в «Аллее сказок»  март 2015  </vt:lpstr>
      <vt:lpstr>«Тайна потерянной книги»  май 2015 (для выпускников начальных классов)     </vt:lpstr>
      <vt:lpstr>«Там на неведомых дорожках»  декабрь 2015 – январь 2016  </vt:lpstr>
      <vt:lpstr>«Масленичное многоборье в «Аллее сказок»  март 2016  </vt:lpstr>
      <vt:lpstr>В конце каждого мероприятия  всех ожидает дивное чаепитие с необычным пирогом от Бабуси-Ягуси</vt:lpstr>
      <vt:lpstr>Презентация PowerPoint</vt:lpstr>
      <vt:lpstr>Ждём Вас в гости в «Аллее сказок» Борский р-н, пос. Октябрьский (рядом с б/о «Альбатрос»)  </vt:lpstr>
      <vt:lpstr>Предварительное бронирование! ООО «ЕВРОТУР» г. Нижний Новгород ул. Октябрьская, д. 9а (831) 461-90-40, 410-70-50 www.euronn.ru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«ЕВРОТУР» представляет</dc:title>
  <dc:creator>Marina</dc:creator>
  <cp:lastModifiedBy>Marina</cp:lastModifiedBy>
  <cp:revision>18</cp:revision>
  <dcterms:created xsi:type="dcterms:W3CDTF">2016-09-14T07:29:25Z</dcterms:created>
  <dcterms:modified xsi:type="dcterms:W3CDTF">2016-09-14T09:59:20Z</dcterms:modified>
</cp:coreProperties>
</file>